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18746"/>
    <p:restoredTop sz="86364"/>
  </p:normalViewPr>
  <p:slideViewPr>
    <p:cSldViewPr snapToGrid="0" snapToObjects="1">
      <p:cViewPr varScale="1">
        <p:scale>
          <a:sx n="98" d="100"/>
          <a:sy n="98" d="100"/>
        </p:scale>
        <p:origin x="93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60D02-E246-B340-8682-BBAD5E449B70}" type="datetimeFigureOut">
              <a:rPr lang="en-US" smtClean="0"/>
              <a:t>3/16/19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EC6B7-AE19-9544-8E6F-4B822FAED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149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EC6B7-AE19-9544-8E6F-4B822FAED3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21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EC6B7-AE19-9544-8E6F-4B822FAED3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80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EC6B7-AE19-9544-8E6F-4B822FAED3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40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EC6B7-AE19-9544-8E6F-4B822FAED3A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941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EC6B7-AE19-9544-8E6F-4B822FAED3A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31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943BF-B0F0-4949-9621-0F424C6DB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602D5D-AF0A-0E49-8EDB-4B1EFB93B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1063C-2F32-A74B-90FE-96BEA97C1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9097B-B9EE-F749-923F-2AA7A4ED1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77938-E038-CC46-B366-8D8C8FB3E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55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250A6-4B9D-C944-B455-D5C035D4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144BB-2AE8-CB4E-9455-4E360DD89A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0E6D-5D07-804C-8E60-67C53C862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2C163-1FE3-5649-90F0-9D7588DBC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BEBCC-F805-0C40-B0D7-B0B5B80EA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4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B832F2-F1BB-7E4F-B123-EFA36C0A3D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683C24-DBC5-CA40-A0B1-A71A34B0EC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D5910-BEC0-9F43-A786-5A9799E34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A7BE7-F14D-3F4E-8238-30AD4CEA1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80B19-3C46-9E49-A965-6183F006E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7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E1ED6-C341-204E-887F-B80DE72E9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49931-F919-D44C-B015-62D976D64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7E0B2-5FA1-764B-B4F6-2CE4841B5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CD5AA-7DC3-CE49-BD34-69D143E93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E4685-971A-7E4F-81DE-2F73F53B6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37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435D-E08E-984D-B5FC-5F80CF4FD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3F3B0-341B-9646-B03F-EF8B9CCAC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93F21-2C5B-DC48-88AC-B0620A938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28C57-F0F9-D44D-ADD0-41D0FA625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D7317-BFBB-D644-98C0-883CED853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97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AE96A-C6FF-914B-88C3-E1F85C868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614EE-8CF1-BD4C-BC8E-89CC422EB7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66E73C-823A-C048-AD03-715A4F7D7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A09E7A-76BF-7C49-BE19-7F9A082FC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59ECD-9899-2A45-9966-B495F4204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BA160-512E-B346-987A-06CD05537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985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5F425-7A5C-0244-8B41-63F19FCA8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F5AD1-BC64-B443-9407-65E37E955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B42172-E824-9C42-9AF2-1B6073E72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47003B-8F25-1D4A-9C1A-859E44EDFA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117393-8094-9B45-B16C-7BF8904D16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4946F4-1A3A-0141-AB29-1B6274CBC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9AAFD-DEC1-2340-9C50-715FD7794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61A3C1-7BE5-AB45-92F7-A8F520056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07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4A76C-DFFC-A747-8B7A-42FAC7A49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CAF27D-2E04-244D-BD8F-6251882F2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02371F-340A-E548-A4F3-D8B4A9409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E879B4-E776-9540-BA5F-273F16584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741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F8B07F-97FB-084A-B9E9-7AB904A8F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63BABB-9F8D-4F4C-BD11-13ADEF57B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83735D-4674-264A-9A5A-3715727E6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983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0C13D-1541-7E4A-B2E0-40AB61DED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25B47-41A3-4040-B232-DC3A2118A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B56332-1D56-7F48-9BAA-2091FF83D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0A66A6-B7DE-C948-81A9-D11C2E5A4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9CFDBC-F921-DA4F-9F55-324E612ED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49C58-C9C7-4A4F-8D29-836601CED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75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6D55-D116-A548-B60B-D073CB1D3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3DD4C7-50A4-8647-9E28-FD608DA028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78E1AB-01F8-8641-9B6F-2C03DAEF1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0B471-DBEB-7543-9924-2A7F14E9B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A3A1A-4618-434A-9017-D8C0C53BA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CC3B53-B9ED-154C-9D30-8ED5CA68A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73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E4215F-F2C8-6F4F-8CCB-C7B8F1F40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B7A3B-958C-014D-9BEE-4BD0DDBD7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A1437-C384-1F44-95EF-4DE44DF72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D978A-9781-3342-9590-2761F83D2D7C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9978D-1B56-4742-A053-7C86367309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3CE35-578E-F542-BE43-C5AC53B1A3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6088D-FEAB-5341-A8D2-BD394367D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27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dpkumar@gmail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dpkuma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96A93-31B0-D64A-A238-EFC29A287B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Kubernetes ingress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E4572-82F6-0E4A-AC55-1CDB0D8BA5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Deepak Kumar</a:t>
            </a:r>
          </a:p>
          <a:p>
            <a:r>
              <a:rPr lang="en-US" dirty="0"/>
              <a:t>Citrix System</a:t>
            </a:r>
            <a:endParaRPr lang="en-IN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870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0E3E8-7163-1742-8639-49626BD62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9300"/>
          </a:xfrm>
        </p:spPr>
        <p:txBody>
          <a:bodyPr/>
          <a:lstStyle/>
          <a:p>
            <a:pPr algn="ctr"/>
            <a:r>
              <a:rPr lang="en-US" dirty="0"/>
              <a:t>Access via Ingress object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42658-CE95-D34A-80F2-5E689E76F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F3AF96-A607-9D48-96F4-3AC8C2540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05" y="1476102"/>
            <a:ext cx="10610390" cy="538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316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6D932-A7CE-DB44-B17C-270C15E50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765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 via Node-port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DA5F4-3918-E04A-A5D4-02EA25FCB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C31826-D84B-904A-B365-CF5843DD6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875210"/>
            <a:ext cx="9977846" cy="598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53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ACDE-EA39-B945-A888-E9CFC5933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via Load balancer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1912B-40A4-4243-842F-0781E1A9E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3B1D51-EDF0-D944-9C52-B630781E5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63" y="1690688"/>
            <a:ext cx="9748281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640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A08FF-8559-B946-AE0D-FE1A64DE9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B4960-BED3-2547-8EFE-9D0FC1057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>
                <a:hlinkClick r:id="rId3"/>
              </a:rPr>
              <a:t>Dpkumar at gmail dot com</a:t>
            </a:r>
            <a:endParaRPr lang="en-US" dirty="0"/>
          </a:p>
          <a:p>
            <a:r>
              <a:rPr lang="en-IN" dirty="0">
                <a:hlinkClick r:id="rId4"/>
              </a:rPr>
              <a:t>https://www.linkedin.com/in/dpkumar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109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41</Words>
  <Application>Microsoft Macintosh PowerPoint</Application>
  <PresentationFormat>Widescreen</PresentationFormat>
  <Paragraphs>15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Kubernetes ingress</vt:lpstr>
      <vt:lpstr>Access via Ingress object</vt:lpstr>
      <vt:lpstr>Access via Node-port</vt:lpstr>
      <vt:lpstr>Access via Load balancer type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 ingress</dc:title>
  <dc:creator>Microsoft Office User</dc:creator>
  <cp:lastModifiedBy>Microsoft Office User</cp:lastModifiedBy>
  <cp:revision>6</cp:revision>
  <dcterms:created xsi:type="dcterms:W3CDTF">2019-03-16T09:56:55Z</dcterms:created>
  <dcterms:modified xsi:type="dcterms:W3CDTF">2019-03-16T10:09:51Z</dcterms:modified>
</cp:coreProperties>
</file>

<file path=docProps/thumbnail.jpeg>
</file>